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95" r:id="rId13"/>
    <p:sldId id="299" r:id="rId14"/>
    <p:sldId id="296" r:id="rId15"/>
    <p:sldId id="297" r:id="rId16"/>
    <p:sldId id="298" r:id="rId17"/>
    <p:sldId id="260" r:id="rId18"/>
    <p:sldId id="273" r:id="rId19"/>
    <p:sldId id="274" r:id="rId20"/>
    <p:sldId id="277" r:id="rId21"/>
    <p:sldId id="275" r:id="rId22"/>
    <p:sldId id="276" r:id="rId23"/>
    <p:sldId id="261" r:id="rId24"/>
    <p:sldId id="278" r:id="rId25"/>
    <p:sldId id="279" r:id="rId26"/>
    <p:sldId id="280" r:id="rId27"/>
    <p:sldId id="294" r:id="rId28"/>
    <p:sldId id="281" r:id="rId29"/>
    <p:sldId id="282" r:id="rId30"/>
    <p:sldId id="283" r:id="rId31"/>
    <p:sldId id="293" r:id="rId32"/>
    <p:sldId id="284" r:id="rId33"/>
    <p:sldId id="285" r:id="rId34"/>
    <p:sldId id="286" r:id="rId35"/>
    <p:sldId id="292" r:id="rId36"/>
    <p:sldId id="287" r:id="rId37"/>
    <p:sldId id="288" r:id="rId38"/>
    <p:sldId id="289" r:id="rId39"/>
    <p:sldId id="290" r:id="rId40"/>
    <p:sldId id="262" r:id="rId41"/>
    <p:sldId id="263" r:id="rId42"/>
    <p:sldId id="300" r:id="rId43"/>
    <p:sldId id="264" r:id="rId44"/>
    <p:sldId id="26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B34AA-C5FD-4EFD-8DC0-BF14B63CC0F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CF14BF-D2C2-4EDA-A067-F0AC424AD019}">
      <dgm:prSet/>
      <dgm:spPr/>
      <dgm:t>
        <a:bodyPr/>
        <a:lstStyle/>
        <a:p>
          <a:r>
            <a:rPr lang="en-US"/>
            <a:t>Innovative idea around metaverses and omniverses. </a:t>
          </a:r>
        </a:p>
      </dgm:t>
    </dgm:pt>
    <dgm:pt modelId="{79A7E0E2-DE75-47C0-9721-DFE22C1EC94F}" type="parTrans" cxnId="{F4BFB13A-D0C0-4A81-B742-040733C7C346}">
      <dgm:prSet/>
      <dgm:spPr/>
      <dgm:t>
        <a:bodyPr/>
        <a:lstStyle/>
        <a:p>
          <a:endParaRPr lang="en-US"/>
        </a:p>
      </dgm:t>
    </dgm:pt>
    <dgm:pt modelId="{91B15CEE-1852-4F70-935E-1A5C6382EDDB}" type="sibTrans" cxnId="{F4BFB13A-D0C0-4A81-B742-040733C7C346}">
      <dgm:prSet/>
      <dgm:spPr/>
      <dgm:t>
        <a:bodyPr/>
        <a:lstStyle/>
        <a:p>
          <a:endParaRPr lang="en-US"/>
        </a:p>
      </dgm:t>
    </dgm:pt>
    <dgm:pt modelId="{697342B6-85A4-4E8B-BD53-F871F73041C7}">
      <dgm:prSet/>
      <dgm:spPr/>
      <dgm:t>
        <a:bodyPr/>
        <a:lstStyle/>
        <a:p>
          <a:r>
            <a:rPr lang="en-US"/>
            <a:t>Game must include components allowing interactions with reality.</a:t>
          </a:r>
        </a:p>
      </dgm:t>
    </dgm:pt>
    <dgm:pt modelId="{662110F5-0C70-4B59-813B-E6A00280446E}" type="parTrans" cxnId="{287F368E-1A3F-4620-80FF-0B7FF87B6EB0}">
      <dgm:prSet/>
      <dgm:spPr/>
      <dgm:t>
        <a:bodyPr/>
        <a:lstStyle/>
        <a:p>
          <a:endParaRPr lang="en-US"/>
        </a:p>
      </dgm:t>
    </dgm:pt>
    <dgm:pt modelId="{B710B645-755C-4A2E-BFCE-7CBA1DB909B4}" type="sibTrans" cxnId="{287F368E-1A3F-4620-80FF-0B7FF87B6EB0}">
      <dgm:prSet/>
      <dgm:spPr/>
      <dgm:t>
        <a:bodyPr/>
        <a:lstStyle/>
        <a:p>
          <a:endParaRPr lang="en-US"/>
        </a:p>
      </dgm:t>
    </dgm:pt>
    <dgm:pt modelId="{42EA4FD9-843E-4985-A2B2-5E737ACC479B}">
      <dgm:prSet/>
      <dgm:spPr/>
      <dgm:t>
        <a:bodyPr/>
        <a:lstStyle/>
        <a:p>
          <a:r>
            <a:rPr lang="en-US"/>
            <a:t>Require to create a team of max 8 members.</a:t>
          </a:r>
        </a:p>
      </dgm:t>
    </dgm:pt>
    <dgm:pt modelId="{6F3C7BD0-1D61-46DD-9FE2-875FE5CDCFFD}" type="parTrans" cxnId="{858148BE-0FC8-443C-9700-0249D77A98B9}">
      <dgm:prSet/>
      <dgm:spPr/>
      <dgm:t>
        <a:bodyPr/>
        <a:lstStyle/>
        <a:p>
          <a:endParaRPr lang="en-US"/>
        </a:p>
      </dgm:t>
    </dgm:pt>
    <dgm:pt modelId="{F5A1A00C-67D8-46A4-BC9E-50330CDDE769}" type="sibTrans" cxnId="{858148BE-0FC8-443C-9700-0249D77A98B9}">
      <dgm:prSet/>
      <dgm:spPr/>
      <dgm:t>
        <a:bodyPr/>
        <a:lstStyle/>
        <a:p>
          <a:endParaRPr lang="en-US"/>
        </a:p>
      </dgm:t>
    </dgm:pt>
    <dgm:pt modelId="{C538AE15-FADF-4F8B-81B8-104C4D4734DD}">
      <dgm:prSet/>
      <dgm:spPr/>
      <dgm:t>
        <a:bodyPr/>
        <a:lstStyle/>
        <a:p>
          <a:r>
            <a:rPr lang="en-US"/>
            <a:t>Budget around 3 million CAD.</a:t>
          </a:r>
        </a:p>
      </dgm:t>
    </dgm:pt>
    <dgm:pt modelId="{3E72B573-AF5F-4DFE-954C-5438DE00CCE1}" type="parTrans" cxnId="{90B7275E-D697-48A8-88F2-D0677E481491}">
      <dgm:prSet/>
      <dgm:spPr/>
      <dgm:t>
        <a:bodyPr/>
        <a:lstStyle/>
        <a:p>
          <a:endParaRPr lang="en-US"/>
        </a:p>
      </dgm:t>
    </dgm:pt>
    <dgm:pt modelId="{AE3B9368-D50E-4794-9301-E8F79023963A}" type="sibTrans" cxnId="{90B7275E-D697-48A8-88F2-D0677E481491}">
      <dgm:prSet/>
      <dgm:spPr/>
      <dgm:t>
        <a:bodyPr/>
        <a:lstStyle/>
        <a:p>
          <a:endParaRPr lang="en-US"/>
        </a:p>
      </dgm:t>
    </dgm:pt>
    <dgm:pt modelId="{A380CDC3-9BCB-429C-BF05-780BE6EAC672}" type="pres">
      <dgm:prSet presAssocID="{CAAB34AA-C5FD-4EFD-8DC0-BF14B63CC0F9}" presName="vert0" presStyleCnt="0">
        <dgm:presLayoutVars>
          <dgm:dir/>
          <dgm:animOne val="branch"/>
          <dgm:animLvl val="lvl"/>
        </dgm:presLayoutVars>
      </dgm:prSet>
      <dgm:spPr/>
    </dgm:pt>
    <dgm:pt modelId="{BF77F709-816E-4C2D-A0CD-6CCE94A830A9}" type="pres">
      <dgm:prSet presAssocID="{40CF14BF-D2C2-4EDA-A067-F0AC424AD019}" presName="thickLine" presStyleLbl="alignNode1" presStyleIdx="0" presStyleCnt="4"/>
      <dgm:spPr/>
    </dgm:pt>
    <dgm:pt modelId="{BC221E17-1C1D-40E5-A3B5-A88F78BAE500}" type="pres">
      <dgm:prSet presAssocID="{40CF14BF-D2C2-4EDA-A067-F0AC424AD019}" presName="horz1" presStyleCnt="0"/>
      <dgm:spPr/>
    </dgm:pt>
    <dgm:pt modelId="{A5C31192-9F84-49C1-9395-FB06369EA892}" type="pres">
      <dgm:prSet presAssocID="{40CF14BF-D2C2-4EDA-A067-F0AC424AD019}" presName="tx1" presStyleLbl="revTx" presStyleIdx="0" presStyleCnt="4"/>
      <dgm:spPr/>
    </dgm:pt>
    <dgm:pt modelId="{DC1983B7-59D3-46FD-91E5-3996A7CA8561}" type="pres">
      <dgm:prSet presAssocID="{40CF14BF-D2C2-4EDA-A067-F0AC424AD019}" presName="vert1" presStyleCnt="0"/>
      <dgm:spPr/>
    </dgm:pt>
    <dgm:pt modelId="{9147831F-2936-4EF5-B509-8873BB4ADA16}" type="pres">
      <dgm:prSet presAssocID="{697342B6-85A4-4E8B-BD53-F871F73041C7}" presName="thickLine" presStyleLbl="alignNode1" presStyleIdx="1" presStyleCnt="4"/>
      <dgm:spPr/>
    </dgm:pt>
    <dgm:pt modelId="{052761DB-023F-4D9A-9F1F-37FB5045EA5B}" type="pres">
      <dgm:prSet presAssocID="{697342B6-85A4-4E8B-BD53-F871F73041C7}" presName="horz1" presStyleCnt="0"/>
      <dgm:spPr/>
    </dgm:pt>
    <dgm:pt modelId="{159C6275-24F5-4E4E-BFC9-C261995209B9}" type="pres">
      <dgm:prSet presAssocID="{697342B6-85A4-4E8B-BD53-F871F73041C7}" presName="tx1" presStyleLbl="revTx" presStyleIdx="1" presStyleCnt="4"/>
      <dgm:spPr/>
    </dgm:pt>
    <dgm:pt modelId="{10F6FE74-2EED-4648-90C0-5DEDAE96512B}" type="pres">
      <dgm:prSet presAssocID="{697342B6-85A4-4E8B-BD53-F871F73041C7}" presName="vert1" presStyleCnt="0"/>
      <dgm:spPr/>
    </dgm:pt>
    <dgm:pt modelId="{68C58606-E104-420F-BBFC-90787C6902C3}" type="pres">
      <dgm:prSet presAssocID="{42EA4FD9-843E-4985-A2B2-5E737ACC479B}" presName="thickLine" presStyleLbl="alignNode1" presStyleIdx="2" presStyleCnt="4"/>
      <dgm:spPr/>
    </dgm:pt>
    <dgm:pt modelId="{E0B5F927-CF98-4EC0-BD64-400EE7F5C3A6}" type="pres">
      <dgm:prSet presAssocID="{42EA4FD9-843E-4985-A2B2-5E737ACC479B}" presName="horz1" presStyleCnt="0"/>
      <dgm:spPr/>
    </dgm:pt>
    <dgm:pt modelId="{0ED666F9-DEFD-4A10-B542-4D3C05704271}" type="pres">
      <dgm:prSet presAssocID="{42EA4FD9-843E-4985-A2B2-5E737ACC479B}" presName="tx1" presStyleLbl="revTx" presStyleIdx="2" presStyleCnt="4"/>
      <dgm:spPr/>
    </dgm:pt>
    <dgm:pt modelId="{F8C651EB-3A58-49A4-B658-540C33F4ABAF}" type="pres">
      <dgm:prSet presAssocID="{42EA4FD9-843E-4985-A2B2-5E737ACC479B}" presName="vert1" presStyleCnt="0"/>
      <dgm:spPr/>
    </dgm:pt>
    <dgm:pt modelId="{74900171-4A71-48CF-B37A-39A9E2D3D51E}" type="pres">
      <dgm:prSet presAssocID="{C538AE15-FADF-4F8B-81B8-104C4D4734DD}" presName="thickLine" presStyleLbl="alignNode1" presStyleIdx="3" presStyleCnt="4"/>
      <dgm:spPr/>
    </dgm:pt>
    <dgm:pt modelId="{792769FF-9124-4E1C-A86C-E79AD3CD4932}" type="pres">
      <dgm:prSet presAssocID="{C538AE15-FADF-4F8B-81B8-104C4D4734DD}" presName="horz1" presStyleCnt="0"/>
      <dgm:spPr/>
    </dgm:pt>
    <dgm:pt modelId="{5E80BF62-F409-4985-8585-F925152AE74A}" type="pres">
      <dgm:prSet presAssocID="{C538AE15-FADF-4F8B-81B8-104C4D4734DD}" presName="tx1" presStyleLbl="revTx" presStyleIdx="3" presStyleCnt="4"/>
      <dgm:spPr/>
    </dgm:pt>
    <dgm:pt modelId="{811CEAD8-33AA-402A-9680-0C671AEBB95B}" type="pres">
      <dgm:prSet presAssocID="{C538AE15-FADF-4F8B-81B8-104C4D4734DD}" presName="vert1" presStyleCnt="0"/>
      <dgm:spPr/>
    </dgm:pt>
  </dgm:ptLst>
  <dgm:cxnLst>
    <dgm:cxn modelId="{379E6118-8723-4CD0-885F-98696F385957}" type="presOf" srcId="{697342B6-85A4-4E8B-BD53-F871F73041C7}" destId="{159C6275-24F5-4E4E-BFC9-C261995209B9}" srcOrd="0" destOrd="0" presId="urn:microsoft.com/office/officeart/2008/layout/LinedList"/>
    <dgm:cxn modelId="{354C6320-2FD9-4A8F-AA10-31EA2CE9CEB8}" type="presOf" srcId="{C538AE15-FADF-4F8B-81B8-104C4D4734DD}" destId="{5E80BF62-F409-4985-8585-F925152AE74A}" srcOrd="0" destOrd="0" presId="urn:microsoft.com/office/officeart/2008/layout/LinedList"/>
    <dgm:cxn modelId="{F4BFB13A-D0C0-4A81-B742-040733C7C346}" srcId="{CAAB34AA-C5FD-4EFD-8DC0-BF14B63CC0F9}" destId="{40CF14BF-D2C2-4EDA-A067-F0AC424AD019}" srcOrd="0" destOrd="0" parTransId="{79A7E0E2-DE75-47C0-9721-DFE22C1EC94F}" sibTransId="{91B15CEE-1852-4F70-935E-1A5C6382EDDB}"/>
    <dgm:cxn modelId="{2359635B-2A93-4F60-BAC3-68CDDC0638C3}" type="presOf" srcId="{42EA4FD9-843E-4985-A2B2-5E737ACC479B}" destId="{0ED666F9-DEFD-4A10-B542-4D3C05704271}" srcOrd="0" destOrd="0" presId="urn:microsoft.com/office/officeart/2008/layout/LinedList"/>
    <dgm:cxn modelId="{90B7275E-D697-48A8-88F2-D0677E481491}" srcId="{CAAB34AA-C5FD-4EFD-8DC0-BF14B63CC0F9}" destId="{C538AE15-FADF-4F8B-81B8-104C4D4734DD}" srcOrd="3" destOrd="0" parTransId="{3E72B573-AF5F-4DFE-954C-5438DE00CCE1}" sibTransId="{AE3B9368-D50E-4794-9301-E8F79023963A}"/>
    <dgm:cxn modelId="{73BEDC49-F445-4B46-85A0-C7C1E07BD8ED}" type="presOf" srcId="{CAAB34AA-C5FD-4EFD-8DC0-BF14B63CC0F9}" destId="{A380CDC3-9BCB-429C-BF05-780BE6EAC672}" srcOrd="0" destOrd="0" presId="urn:microsoft.com/office/officeart/2008/layout/LinedList"/>
    <dgm:cxn modelId="{287F368E-1A3F-4620-80FF-0B7FF87B6EB0}" srcId="{CAAB34AA-C5FD-4EFD-8DC0-BF14B63CC0F9}" destId="{697342B6-85A4-4E8B-BD53-F871F73041C7}" srcOrd="1" destOrd="0" parTransId="{662110F5-0C70-4B59-813B-E6A00280446E}" sibTransId="{B710B645-755C-4A2E-BFCE-7CBA1DB909B4}"/>
    <dgm:cxn modelId="{D7F3F4A5-8D53-4918-8C74-46F663DF20C2}" type="presOf" srcId="{40CF14BF-D2C2-4EDA-A067-F0AC424AD019}" destId="{A5C31192-9F84-49C1-9395-FB06369EA892}" srcOrd="0" destOrd="0" presId="urn:microsoft.com/office/officeart/2008/layout/LinedList"/>
    <dgm:cxn modelId="{858148BE-0FC8-443C-9700-0249D77A98B9}" srcId="{CAAB34AA-C5FD-4EFD-8DC0-BF14B63CC0F9}" destId="{42EA4FD9-843E-4985-A2B2-5E737ACC479B}" srcOrd="2" destOrd="0" parTransId="{6F3C7BD0-1D61-46DD-9FE2-875FE5CDCFFD}" sibTransId="{F5A1A00C-67D8-46A4-BC9E-50330CDDE769}"/>
    <dgm:cxn modelId="{C785CCD5-FC67-4057-9544-055CF7AE3A59}" type="presParOf" srcId="{A380CDC3-9BCB-429C-BF05-780BE6EAC672}" destId="{BF77F709-816E-4C2D-A0CD-6CCE94A830A9}" srcOrd="0" destOrd="0" presId="urn:microsoft.com/office/officeart/2008/layout/LinedList"/>
    <dgm:cxn modelId="{4233FF96-2171-42CC-91A4-5A097EADD08D}" type="presParOf" srcId="{A380CDC3-9BCB-429C-BF05-780BE6EAC672}" destId="{BC221E17-1C1D-40E5-A3B5-A88F78BAE500}" srcOrd="1" destOrd="0" presId="urn:microsoft.com/office/officeart/2008/layout/LinedList"/>
    <dgm:cxn modelId="{8F080AD0-3A6E-4732-B3E2-1E47E216ED34}" type="presParOf" srcId="{BC221E17-1C1D-40E5-A3B5-A88F78BAE500}" destId="{A5C31192-9F84-49C1-9395-FB06369EA892}" srcOrd="0" destOrd="0" presId="urn:microsoft.com/office/officeart/2008/layout/LinedList"/>
    <dgm:cxn modelId="{0D1923F5-F20D-43C8-B3F4-E661EC804B41}" type="presParOf" srcId="{BC221E17-1C1D-40E5-A3B5-A88F78BAE500}" destId="{DC1983B7-59D3-46FD-91E5-3996A7CA8561}" srcOrd="1" destOrd="0" presId="urn:microsoft.com/office/officeart/2008/layout/LinedList"/>
    <dgm:cxn modelId="{E8110530-C6D7-45A5-91D3-8692F9BDDE9E}" type="presParOf" srcId="{A380CDC3-9BCB-429C-BF05-780BE6EAC672}" destId="{9147831F-2936-4EF5-B509-8873BB4ADA16}" srcOrd="2" destOrd="0" presId="urn:microsoft.com/office/officeart/2008/layout/LinedList"/>
    <dgm:cxn modelId="{4A5B498B-8079-471A-BE55-96223B7BF647}" type="presParOf" srcId="{A380CDC3-9BCB-429C-BF05-780BE6EAC672}" destId="{052761DB-023F-4D9A-9F1F-37FB5045EA5B}" srcOrd="3" destOrd="0" presId="urn:microsoft.com/office/officeart/2008/layout/LinedList"/>
    <dgm:cxn modelId="{EF25BFE0-2602-4EBE-81C7-9CC1A16561AB}" type="presParOf" srcId="{052761DB-023F-4D9A-9F1F-37FB5045EA5B}" destId="{159C6275-24F5-4E4E-BFC9-C261995209B9}" srcOrd="0" destOrd="0" presId="urn:microsoft.com/office/officeart/2008/layout/LinedList"/>
    <dgm:cxn modelId="{6BC1237E-4450-4107-A4BE-54B32CF8E374}" type="presParOf" srcId="{052761DB-023F-4D9A-9F1F-37FB5045EA5B}" destId="{10F6FE74-2EED-4648-90C0-5DEDAE96512B}" srcOrd="1" destOrd="0" presId="urn:microsoft.com/office/officeart/2008/layout/LinedList"/>
    <dgm:cxn modelId="{39FC57E1-E5C8-43A1-9D43-61016AEF61E4}" type="presParOf" srcId="{A380CDC3-9BCB-429C-BF05-780BE6EAC672}" destId="{68C58606-E104-420F-BBFC-90787C6902C3}" srcOrd="4" destOrd="0" presId="urn:microsoft.com/office/officeart/2008/layout/LinedList"/>
    <dgm:cxn modelId="{B4B99B35-C932-43DF-ABCA-265563BEC89E}" type="presParOf" srcId="{A380CDC3-9BCB-429C-BF05-780BE6EAC672}" destId="{E0B5F927-CF98-4EC0-BD64-400EE7F5C3A6}" srcOrd="5" destOrd="0" presId="urn:microsoft.com/office/officeart/2008/layout/LinedList"/>
    <dgm:cxn modelId="{A227BFED-5D5C-4DCE-AA39-3B89B18B7373}" type="presParOf" srcId="{E0B5F927-CF98-4EC0-BD64-400EE7F5C3A6}" destId="{0ED666F9-DEFD-4A10-B542-4D3C05704271}" srcOrd="0" destOrd="0" presId="urn:microsoft.com/office/officeart/2008/layout/LinedList"/>
    <dgm:cxn modelId="{FFC88224-1A83-41EA-AD86-AA146F83ED92}" type="presParOf" srcId="{E0B5F927-CF98-4EC0-BD64-400EE7F5C3A6}" destId="{F8C651EB-3A58-49A4-B658-540C33F4ABAF}" srcOrd="1" destOrd="0" presId="urn:microsoft.com/office/officeart/2008/layout/LinedList"/>
    <dgm:cxn modelId="{7D4552AC-5BCA-4C14-8243-BB0A5BCAF884}" type="presParOf" srcId="{A380CDC3-9BCB-429C-BF05-780BE6EAC672}" destId="{74900171-4A71-48CF-B37A-39A9E2D3D51E}" srcOrd="6" destOrd="0" presId="urn:microsoft.com/office/officeart/2008/layout/LinedList"/>
    <dgm:cxn modelId="{7A88DFCE-191E-4D0C-A650-EA9C9C00EEED}" type="presParOf" srcId="{A380CDC3-9BCB-429C-BF05-780BE6EAC672}" destId="{792769FF-9124-4E1C-A86C-E79AD3CD4932}" srcOrd="7" destOrd="0" presId="urn:microsoft.com/office/officeart/2008/layout/LinedList"/>
    <dgm:cxn modelId="{79E9ED51-6388-4163-A455-E6F5617BC5A4}" type="presParOf" srcId="{792769FF-9124-4E1C-A86C-E79AD3CD4932}" destId="{5E80BF62-F409-4985-8585-F925152AE74A}" srcOrd="0" destOrd="0" presId="urn:microsoft.com/office/officeart/2008/layout/LinedList"/>
    <dgm:cxn modelId="{9BCBBAE3-27BE-414F-889B-84CEBBC52DE0}" type="presParOf" srcId="{792769FF-9124-4E1C-A86C-E79AD3CD4932}" destId="{811CEAD8-33AA-402A-9680-0C671AEBB9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7F709-816E-4C2D-A0CD-6CCE94A830A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1192-9F84-49C1-9395-FB06369EA89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Innovative idea around metaverses and omniverses. </a:t>
          </a:r>
        </a:p>
      </dsp:txBody>
      <dsp:txXfrm>
        <a:off x="0" y="0"/>
        <a:ext cx="6900512" cy="1384035"/>
      </dsp:txXfrm>
    </dsp:sp>
    <dsp:sp modelId="{9147831F-2936-4EF5-B509-8873BB4ADA1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C6275-24F5-4E4E-BFC9-C261995209B9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Game must include components allowing interactions with reality.</a:t>
          </a:r>
        </a:p>
      </dsp:txBody>
      <dsp:txXfrm>
        <a:off x="0" y="1384035"/>
        <a:ext cx="6900512" cy="1384035"/>
      </dsp:txXfrm>
    </dsp:sp>
    <dsp:sp modelId="{68C58606-E104-420F-BBFC-90787C6902C3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666F9-DEFD-4A10-B542-4D3C05704271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Require to create a team of max 8 members.</a:t>
          </a:r>
        </a:p>
      </dsp:txBody>
      <dsp:txXfrm>
        <a:off x="0" y="2768070"/>
        <a:ext cx="6900512" cy="1384035"/>
      </dsp:txXfrm>
    </dsp:sp>
    <dsp:sp modelId="{74900171-4A71-48CF-B37A-39A9E2D3D51E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BF62-F409-4985-8585-F925152AE74A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Budget around 3 million CAD.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474F5-0E02-4328-97E1-AE0C1B6D406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79A0-26B3-4D21-87E9-5BFAA1B4A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8F7C-9EE6-4F36-B553-841A7C83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69016-0F89-40C4-81A5-2C5A6444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3025-AEF4-4466-9FE8-9E1FC6D8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E1CC4-C455-4778-8F32-50C15A85A721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752F-B64A-4387-9D66-26F63F12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4D8B-3667-4397-A0EB-BCCAB3F4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8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1656-B2BA-4E6E-9811-207FB708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D8186-B429-4059-9F33-6E33D9D21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C7A15-F84D-489C-981C-89ABE2CD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BFE0-C4D4-4CB3-9AB3-32C39A5CFDAA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07CB-3FE4-4F53-AF5A-D53E6868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E5A9-1BCC-47DB-A640-DE2740FA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A6AA0-7D63-4C82-84B6-FE1C3B3DA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D250F-E637-4949-93AE-C6E15729B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714A-7BD8-4D12-B594-EB6AF736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71A2E-4C39-4CCB-B194-CA1DB3456CF8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A21FB-8321-4C8E-9E36-3A1038CC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1AC2-7F9D-4EBD-971B-BAF6EE7D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B06D-0B47-43B5-9E14-1937DAC3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7D02-85A9-4C50-A0E3-DB78006A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B8E6A-4208-47F7-BA03-8563D8EE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E5D5-07FB-4870-A2AE-2EA3F3BCB696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129DE-8342-4A58-9C0B-700C0942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5FED-9D9C-4FDD-8AAF-93B98852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4E7A-3352-45EC-8C74-2DBC5934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AC6C-2B8D-4B4E-8C6A-BFC12519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42C8-E78B-4A8D-B39C-7797D74B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0EAF-C397-4081-AD39-CCB2A92AFF8C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9816D-7D2F-4D8E-B4D3-EB3CDDD4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EAC44-1F8C-4B29-99E4-814D79BB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216E-E1A0-4FE8-9E98-2FA8F524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C05D-CA3B-4292-8DE4-32932E1F6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85347-092E-4331-99E5-7C6828124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2744E-10D8-4EC0-A6DA-22752B9E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C362-C445-458F-8C0E-49B8A1869A02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B6710-8ED9-4C72-B1D9-6EAB29A8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F600E-D5C3-41E5-90A5-1D756421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5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F40E-1B95-43EB-9356-62178EEF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6E65D-92E0-4271-BED1-AF2948EE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1BB55-2905-4545-BBBD-EA203D538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BE741-B20D-47A5-BFA7-87F2B80DC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8A4CE-09C9-4F00-9145-99726FF23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5E2306-0828-4A6A-B4E6-ADB2FE27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6BBE-5043-48B3-BC73-79DC8A2AFCCC}" type="datetime1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092D6-1C41-4ED0-B5DC-F60E0539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BD97-7B4A-4CED-8317-AD190AE6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79E2-4C41-4BA4-943C-BFA43EC5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62DF1-D3B9-46F6-8E84-08D88717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72D4-DD70-4222-85EC-12E20AD71EAE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194A9-DFD7-4B4C-80D8-8B88BB27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52BF8-95A6-4643-9119-B20ACD21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AB604-143D-44E5-812C-B43E2332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38BD1-C383-426A-A103-4D10F0A63FD1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BFEB-B511-4310-958F-0621D1AB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1C932-D475-46C3-85A5-BAFC95D9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2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6AC1-158E-434E-8476-76B5BB78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E5364-0D59-49F3-A9E4-5F60E291B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FBFAC-6B79-4736-B5E6-FC10E9D2C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8290-54F2-4502-8FD2-9DE3A524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87A4B-3E10-4589-B8E5-C165A221465E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469CB-8B12-4E51-BBF0-10248E4E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A1A4E-31B5-4A87-AB4C-00BDE88F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2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8601-AE44-4536-9F0E-68F457CE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21C2A-C6F3-4F8F-B667-84667B88C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09921-6B78-4D05-93C9-A300DB203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AC86E-56F8-46CF-AED3-299DE468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27ECB-C2E0-4A4A-AC16-5C04466299B8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1C53E-55E1-47AD-9502-C35AC36B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9C149-AE8C-4AB1-A35F-6FB6FDD9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8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7A47F-3C6D-46D9-A88D-3680579A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80809-F701-4605-BEF0-684EE58A4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1CDFE-58DF-4886-837D-EF7EBE9A0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4AB75-55EE-4E91-A2C7-E8741BC24D7D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21AE9-CE32-477D-8325-A950D0523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3102C-8BE3-4818-A9C5-964BBCED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F498F-D326-4FFA-8F0B-49CB01C92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arting - Adsl Stages">
            <a:extLst>
              <a:ext uri="{FF2B5EF4-FFF2-40B4-BE49-F238E27FC236}">
                <a16:creationId xmlns:a16="http://schemas.microsoft.com/office/drawing/2014/main" id="{CAB90481-5090-4E41-94FE-D7E98C366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2" r="16918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5950E-B3A5-42B1-8E06-2A36A977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19" y="1196200"/>
            <a:ext cx="4259046" cy="775494"/>
          </a:xfrm>
        </p:spPr>
        <p:txBody>
          <a:bodyPr>
            <a:normAutofit fontScale="90000"/>
          </a:bodyPr>
          <a:lstStyle/>
          <a:p>
            <a:pPr algn="l"/>
            <a:r>
              <a:rPr lang="en-CA" sz="5400" b="1" dirty="0">
                <a:solidFill>
                  <a:srgbClr val="FFFFFF"/>
                </a:solidFill>
              </a:rPr>
              <a:t>Virtual Reality GO-KARTING</a:t>
            </a:r>
            <a:endParaRPr lang="en-US" sz="5400" b="1" dirty="0">
              <a:solidFill>
                <a:srgbClr val="FFFFFF"/>
              </a:solidFill>
            </a:endParaRPr>
          </a:p>
        </p:txBody>
      </p:sp>
      <p:pic>
        <p:nvPicPr>
          <p:cNvPr id="1028" name="Picture 4" descr="Virtual Reality Trends. 4 Big Virtual Reality Trends to Watch… | by Rosie  Harman | Towards Data Science">
            <a:extLst>
              <a:ext uri="{FF2B5EF4-FFF2-40B4-BE49-F238E27FC236}">
                <a16:creationId xmlns:a16="http://schemas.microsoft.com/office/drawing/2014/main" id="{B6E00B37-09DC-481E-AF8E-C88CE215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r="47181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E8BBD9F-161A-4AB0-AC8A-A18C8C3E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036" y="4674414"/>
            <a:ext cx="4397376" cy="171072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FA4D8-8810-403F-BB86-7CBE18AB0865}"/>
              </a:ext>
            </a:extLst>
          </p:cNvPr>
          <p:cNvSpPr txBox="1"/>
          <p:nvPr/>
        </p:nvSpPr>
        <p:spPr>
          <a:xfrm>
            <a:off x="451440" y="3165435"/>
            <a:ext cx="6066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COMP – 8117 ADVANCED SOFTWARE ENGINEERING PROJECT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CB339-F60A-4662-B755-85AC4DE28E0C}"/>
              </a:ext>
            </a:extLst>
          </p:cNvPr>
          <p:cNvSpPr txBox="1"/>
          <p:nvPr/>
        </p:nvSpPr>
        <p:spPr>
          <a:xfrm>
            <a:off x="2238411" y="2276177"/>
            <a:ext cx="174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Group - 4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21AAD-843E-490A-87DF-2418A51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D893-047C-40AD-93EE-AD777FC1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2A96-0293-4E0B-9C64-607EEFD6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ECA4-4456-4135-B268-F2B7A2F0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BEB2-5C4A-452F-BC51-8015104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Justification for Technologies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AB35-6A2A-45DB-AF14-D79FF50CC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ECBEA-2772-45CD-9A1B-513DA73C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3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7860-A14C-44CB-93E4-60CF8C59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9A3B-06E1-4327-A573-30C79C9C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1F536-4CA3-43E3-A97A-C58BD6F3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2B79BEE-F0AD-7DB3-7AEC-37B586672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32AF-251D-4EB1-BA7D-922C8776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398" y="2973919"/>
            <a:ext cx="1988848" cy="910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9280A-983E-40EB-B372-57541B2A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D0A7-9AFC-45F0-B973-A0AE39DB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Case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691C-E3F8-4AAD-BC86-F519AD3D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C20DB-5AFC-4A91-A46F-197F0036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43EF-5ED6-4B65-87EC-3F0498C4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AF69-0021-45F0-A60F-056D6CB7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D824-ACDD-46E8-9482-E6324C29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F683-AEA3-4E8E-A3CF-26BD46FF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Sequence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3549-1DEE-4B7A-9FD7-42607DD5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D91A7-7A49-4639-A563-421EDDFC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5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120B2-9D22-426E-B5EC-AB244D580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935" r="1" b="2475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4D55F-528C-4691-A988-BFE48BBD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Section 2 - Methodology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CC7D8-07B4-4EDE-A278-38448BD6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5329-2EF5-443B-BD07-6775BA8D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Lifecycle and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940C8-6E3E-4D92-8747-AF3A20BB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0506-4498-444D-8266-757B29FB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0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340E-96E0-4ED9-B8B8-B0587651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7751-E446-4C01-8BD3-DC95B45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9AA3D-10BF-4750-9036-0235AE07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karting - Adsl Stages">
            <a:extLst>
              <a:ext uri="{FF2B5EF4-FFF2-40B4-BE49-F238E27FC236}">
                <a16:creationId xmlns:a16="http://schemas.microsoft.com/office/drawing/2014/main" id="{C5D15A1D-AAD4-403C-960D-F7D0D8547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r="259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C590E-5F93-4887-8098-890A5848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CA" sz="6000" dirty="0">
                <a:solidFill>
                  <a:srgbClr val="FFFFFF"/>
                </a:solidFill>
              </a:rPr>
              <a:t>Team</a:t>
            </a:r>
            <a:r>
              <a:rPr lang="en-CA" sz="4000" dirty="0">
                <a:solidFill>
                  <a:srgbClr val="FFFFFF"/>
                </a:solidFill>
              </a:rPr>
              <a:t> </a:t>
            </a:r>
            <a:r>
              <a:rPr lang="en-CA" sz="5400" dirty="0">
                <a:solidFill>
                  <a:srgbClr val="FFFFFF"/>
                </a:solidFill>
              </a:rPr>
              <a:t>Members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542A-B0EF-4B8E-B128-A4AE6767B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547" y="462116"/>
            <a:ext cx="6671512" cy="6233651"/>
          </a:xfrm>
        </p:spPr>
        <p:txBody>
          <a:bodyPr anchor="ctr">
            <a:normAutofit fontScale="92500" lnSpcReduction="10000"/>
          </a:bodyPr>
          <a:lstStyle/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Lakshika Anand -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110065893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Appala Vishnu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110085072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Asireddy Karnakar Reddy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110061867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Gavini Dheeraj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110074707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Pagadala Kedareshwara Kartikeya Rao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110083315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Sharma Sagar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110072112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Sun Xiaomeng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110069044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CA" sz="36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Vemula Pavansai - </a:t>
            </a:r>
            <a:r>
              <a:rPr lang="en-CA" sz="3600" b="0" i="0" u="none" strike="noStrike" dirty="0">
                <a:solidFill>
                  <a:srgbClr val="FFFFFF"/>
                </a:solidFill>
                <a:effectLst/>
              </a:rPr>
              <a:t>110061751</a:t>
            </a:r>
            <a:r>
              <a:rPr lang="en-CA" sz="3600" dirty="0">
                <a:solidFill>
                  <a:srgbClr val="FFFFFF"/>
                </a:solidFill>
              </a:rPr>
              <a:t> </a:t>
            </a:r>
            <a:endParaRPr lang="en-CA" sz="36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81BF0-C0B9-41B4-ACE7-8D8BA2DE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9CF3-D6B5-4729-AE1A-4B740448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7B6E-C2C9-4142-ADB8-3EEAC271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F1CCB-B79E-4667-A15D-3739FD76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D342-698D-47A2-B825-B2A5C60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Quality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9D806-8427-4C7A-AD8C-8C73FB27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5D5B1-4A9B-4774-92BE-B919D2B7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E8FB-ABCC-462F-B907-B54A1F7B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416B-5366-49FC-8FCE-37663F3EC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BFB7B-B044-47FE-BD39-3A00B1A2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B70C6975-A8AC-0C92-DE5C-FC0B26075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014" b="4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6CCBE-9074-4995-8F3C-729BBDB2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Section 3 – Steps for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AB08C-81F9-4B62-BACE-2D695511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5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EBD0-8F67-44DD-9DD5-87C4A29C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Sprint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80FB-389A-4260-BC1A-E0DE2298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4D282-E025-4FBA-B893-8A8FEE3E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2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DCCC-3B10-43E4-928B-6AF10604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147D-723B-4AE5-AD45-A35073973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FDA69-CF6A-4765-8260-9D74DA1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2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ABCF-310F-41C6-B177-DE2421C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Gantt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C091-581D-4DD3-A1DE-E536CD13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76B20-B92C-48DB-95E1-114FF7AD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C152-0673-4AA7-B80B-9064E5D4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438-8439-4123-A043-90E03DCC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93F5B-9BF1-4D14-AB1B-AE6EAB75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15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A703-716F-47F9-919E-7D402A74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D8E5-6EDC-4736-BEC7-342B408F7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80174-2E0A-41D8-A2BD-DD997481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09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40E2-4A9B-4E16-ACCD-67568241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DF09-158D-49F2-A643-77A9FBFB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8463-DCFD-44FD-B3A5-655768ED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4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4EAC-551A-4044-895E-0103F39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70AC2-9BCB-4FF6-950A-63B98CA1A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1B379-6378-4623-B601-4D163CF9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1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3E11-3CF6-4DCB-BF6C-DBDFC924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Gantt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CE16C-13AC-40BE-BAEC-B99AAE22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374DE-64E8-4A64-810A-33EAA32B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6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C152-0673-4AA7-B80B-9064E5D4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438-8439-4123-A043-90E03DCC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1F667-B3C3-4697-996A-2C433297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2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491C-276B-4857-9D55-DD0CB8C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Sprint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0612-BD7F-4CBB-B315-D48F96006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AFDD2-B2DE-492B-88CD-BA77EA95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7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2CFA-FDFC-452E-AE84-0B8363FE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3B1E-9522-42A0-9C12-6473B0BDA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1762-AA55-452F-878A-D31D2724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1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6823-6374-4447-90E7-DE431203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Gantt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F729-971E-4354-9E09-82BD43A5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BD2D-4E7F-4F73-8D8A-198CF966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0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C152-0673-4AA7-B80B-9064E5D4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438-8439-4123-A043-90E03DCC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2F3C5-5D0E-4C91-98D8-CBE350DC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6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23F9-95AA-4A28-A012-AFC1FB28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Sprint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E665-394F-4639-8D6C-5EDF8D3F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9249C-E833-43DD-96EB-69E6A910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2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167A-C34E-4B89-9189-97D360BA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0680-8EDA-4394-AE33-8965CFDD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11091-898E-4C72-BCBC-8A55B8A5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9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CDA3-C579-4DDA-B2F1-63A94DE2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Gantt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A6F3-3BCD-41C8-8C8B-5803501E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54152-2A0F-4CB2-A272-C985CEB2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9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C152-0673-4AA7-B80B-9064E5D4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438-8439-4123-A043-90E03DCC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EA033-4E49-422C-98C6-09CC3AFB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4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8B8428FD-88AD-9E72-A5B0-CF3594A03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208" b="47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0C526-BE02-4A9C-8EDD-FC2B46E3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Section 1 – Project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2A52A-D247-419E-B1F0-7F9FDD2C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6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eap Of Faith Posters | Redbubble">
            <a:extLst>
              <a:ext uri="{FF2B5EF4-FFF2-40B4-BE49-F238E27FC236}">
                <a16:creationId xmlns:a16="http://schemas.microsoft.com/office/drawing/2014/main" id="{98F4FCD8-6230-4A3C-8FF0-7ABB30E6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r="-1" b="18734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5A244-0A5B-41D9-B1B4-DB00703A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Game Demo</a:t>
            </a:r>
          </a:p>
        </p:txBody>
      </p:sp>
      <p:sp>
        <p:nvSpPr>
          <p:cNvPr id="76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125D6-0807-4C7C-B1BB-8FA7B22C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2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Top 15 Best Time Travel Anime of All Time - MyAnimeList.net">
            <a:extLst>
              <a:ext uri="{FF2B5EF4-FFF2-40B4-BE49-F238E27FC236}">
                <a16:creationId xmlns:a16="http://schemas.microsoft.com/office/drawing/2014/main" id="{A9B94B58-0BA5-492D-9232-C558E3F03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D45A7-9E23-4D02-B305-90CC730D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Future Additions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D5CAB-24B7-46B8-8D58-9113E264E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104103"/>
            <a:ext cx="9792471" cy="4296697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6E55-8830-44CD-B24A-3DD28AFD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81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482C-B1DD-4D67-B59E-DFA2BF5E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08239-9DF0-4BAA-968E-73837A47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AC18-F7D2-463A-9BBD-811275B3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8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3| Virtual Reality Games Poster Print Size A3 Computer Game Poster Gift  #14757 | eBay">
            <a:extLst>
              <a:ext uri="{FF2B5EF4-FFF2-40B4-BE49-F238E27FC236}">
                <a16:creationId xmlns:a16="http://schemas.microsoft.com/office/drawing/2014/main" id="{8370AA0B-0D75-4E4A-BA93-9C4DC26D8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6" r="-1" b="228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9442-CD5F-48FD-B80D-24AD61A6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717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B6688-A7A8-4517-A307-1B9A6A21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5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Alarm clock on a blue table with a pink wall">
            <a:extLst>
              <a:ext uri="{FF2B5EF4-FFF2-40B4-BE49-F238E27FC236}">
                <a16:creationId xmlns:a16="http://schemas.microsoft.com/office/drawing/2014/main" id="{1594AC12-06E4-FA23-67D6-9A54CD8E2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BD0D6-9DA8-40C0-8BB5-44DDE88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Time For Questions!!!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D2DC8-0A1D-400E-B4CB-58AD7EFA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8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AED-BAC0-489F-99DF-F8A49700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4200"/>
              <a:t>Customer Requirements</a:t>
            </a:r>
            <a:endParaRPr lang="en-U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B9D748-B191-00DA-5CE1-43F4F62965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89848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3932-1215-4E39-8AE7-56B7FFDE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3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1A4B-30F7-4A75-AF56-76FDE8B8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Team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D9F16-7F54-4F65-90FE-90F909C6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Lakshika Anand - Scrum Master, Software Developer</a:t>
            </a:r>
          </a:p>
          <a:p>
            <a:r>
              <a:rPr lang="en-US" dirty="0"/>
              <a:t>Vishnu Appala - Software Developer, Tester</a:t>
            </a:r>
          </a:p>
          <a:p>
            <a:r>
              <a:rPr lang="en-US" dirty="0"/>
              <a:t>Kedareshwara Kartikeya Rao - Software Developer, Tester</a:t>
            </a:r>
          </a:p>
          <a:p>
            <a:r>
              <a:rPr lang="en-US" dirty="0"/>
              <a:t>Dheeraj Gavini - Software Developer, Tester</a:t>
            </a:r>
          </a:p>
          <a:p>
            <a:r>
              <a:rPr lang="en-US" dirty="0"/>
              <a:t>Karnakar Reddy Asireddy - Software Developer</a:t>
            </a:r>
          </a:p>
          <a:p>
            <a:r>
              <a:rPr lang="en-US" dirty="0"/>
              <a:t>Sagar Sharma - Software Developer</a:t>
            </a:r>
          </a:p>
          <a:p>
            <a:r>
              <a:rPr lang="en-US" dirty="0"/>
              <a:t>Xiaomeng Sun - Software Developer</a:t>
            </a:r>
          </a:p>
          <a:p>
            <a:r>
              <a:rPr lang="en-US" dirty="0"/>
              <a:t>Pavansai Vemula - Software Developer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39981-0937-4F90-9B76-98FB32E5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5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89FF-8647-41E4-864F-7388D00A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FB17D-E2C9-48DB-8256-8B9EC718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2D410-2A22-42CD-A3EE-150AD79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8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2934-80FD-409F-B7B4-3C21865E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81FA-2DDC-4542-B364-878D6850E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5DCE6-3655-4632-A941-4546D960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7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B9F1-36DC-450A-BD65-850652D3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4519-F0D7-4B2F-B14E-7D7053F8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55907-13A2-42AC-9C22-9C5912BB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F498F-D326-4FFA-8F0B-49CB01C924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58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261</Words>
  <Application>Microsoft Office PowerPoint</Application>
  <PresentationFormat>Widescreen</PresentationFormat>
  <Paragraphs>110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Virtual Reality GO-KARTING</vt:lpstr>
      <vt:lpstr>Team Members</vt:lpstr>
      <vt:lpstr>Contents</vt:lpstr>
      <vt:lpstr>Section 1 – Project Introduction</vt:lpstr>
      <vt:lpstr>Customer Requirements</vt:lpstr>
      <vt:lpstr>Team Structure</vt:lpstr>
      <vt:lpstr>Introduction</vt:lpstr>
      <vt:lpstr>Main Features</vt:lpstr>
      <vt:lpstr>Characteristics</vt:lpstr>
      <vt:lpstr>Technologies</vt:lpstr>
      <vt:lpstr>Justification for Technologies Used</vt:lpstr>
      <vt:lpstr>Cost Analysis</vt:lpstr>
      <vt:lpstr>Design</vt:lpstr>
      <vt:lpstr>Use Case Diagram</vt:lpstr>
      <vt:lpstr>Class Diagram</vt:lpstr>
      <vt:lpstr>Sequence Diagram</vt:lpstr>
      <vt:lpstr>Section 2 - Methodology</vt:lpstr>
      <vt:lpstr>Lifecycle and Tools</vt:lpstr>
      <vt:lpstr>Why?</vt:lpstr>
      <vt:lpstr>Testing</vt:lpstr>
      <vt:lpstr>Quality Management</vt:lpstr>
      <vt:lpstr>Risk Management</vt:lpstr>
      <vt:lpstr>Section 3 – Steps for Development</vt:lpstr>
      <vt:lpstr>Sprint 1</vt:lpstr>
      <vt:lpstr>Features</vt:lpstr>
      <vt:lpstr>Gantt Chart</vt:lpstr>
      <vt:lpstr>Analysis</vt:lpstr>
      <vt:lpstr>Sprint 2</vt:lpstr>
      <vt:lpstr>Features</vt:lpstr>
      <vt:lpstr>Gantt Chart</vt:lpstr>
      <vt:lpstr>Analysis</vt:lpstr>
      <vt:lpstr>Sprint 3</vt:lpstr>
      <vt:lpstr>Features</vt:lpstr>
      <vt:lpstr>Gantt Chart</vt:lpstr>
      <vt:lpstr>Analysis</vt:lpstr>
      <vt:lpstr>Sprint 4</vt:lpstr>
      <vt:lpstr>Features</vt:lpstr>
      <vt:lpstr>Gantt Chart</vt:lpstr>
      <vt:lpstr>Analysis</vt:lpstr>
      <vt:lpstr>Game Demo</vt:lpstr>
      <vt:lpstr>Future Additions</vt:lpstr>
      <vt:lpstr>Conclusion</vt:lpstr>
      <vt:lpstr>Thank You</vt:lpstr>
      <vt:lpstr>Time For Questions!!!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Appala</dc:creator>
  <cp:lastModifiedBy>Vishnu Appala</cp:lastModifiedBy>
  <cp:revision>16</cp:revision>
  <dcterms:created xsi:type="dcterms:W3CDTF">2022-04-06T19:36:03Z</dcterms:created>
  <dcterms:modified xsi:type="dcterms:W3CDTF">2022-04-07T19:25:49Z</dcterms:modified>
</cp:coreProperties>
</file>